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277" r:id="rId6"/>
    <p:sldId id="258" r:id="rId7"/>
    <p:sldId id="29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81802" autoAdjust="0"/>
  </p:normalViewPr>
  <p:slideViewPr>
    <p:cSldViewPr snapToGrid="0">
      <p:cViewPr varScale="1">
        <p:scale>
          <a:sx n="59" d="100"/>
          <a:sy n="59" d="100"/>
        </p:scale>
        <p:origin x="2502" y="7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2025-03-31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2025-03-31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presentation starter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agenda:</a:t>
            </a:r>
            <a:br>
              <a:rPr lang="en-US" dirty="0"/>
            </a:br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power of communication is super important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will be discussing overcoming nervousness​ and discuss Confidence-building strategies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Basic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/>
              <a:t>Overcoming nervousness​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4130045"/>
            <a:ext cx="6594768" cy="1951523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{E3F81382-A52C-45C9-B8C1-38EC2BF241E1}tf33968143_win32</Template>
  <TotalTime>2</TotalTime>
  <Words>69</Words>
  <Application>Microsoft Office PowerPoint</Application>
  <PresentationFormat>Widescreen</PresentationFormat>
  <Paragraphs>23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Avenir Next LT Pro</vt:lpstr>
      <vt:lpstr>Calibri</vt:lpstr>
      <vt:lpstr>Custom</vt:lpstr>
      <vt:lpstr>Basic presentation</vt:lpstr>
      <vt:lpstr>Agenda</vt:lpstr>
      <vt:lpstr>The power of communication</vt:lpstr>
      <vt:lpstr>Overcoming nervousness​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Elenbaas, Thijs</dc:creator>
  <cp:lastModifiedBy>Elenbaas, Thijs</cp:lastModifiedBy>
  <cp:revision>1</cp:revision>
  <dcterms:created xsi:type="dcterms:W3CDTF">2025-03-31T20:52:50Z</dcterms:created>
  <dcterms:modified xsi:type="dcterms:W3CDTF">2025-03-31T20:55:24Z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